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96" autoAdjust="0"/>
  </p:normalViewPr>
  <p:slideViewPr>
    <p:cSldViewPr snapToGrid="0">
      <p:cViewPr>
        <p:scale>
          <a:sx n="74" d="100"/>
          <a:sy n="74" d="100"/>
        </p:scale>
        <p:origin x="101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CE163-3CD7-4DEE-84A3-3C22E14BDD3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1CF2-44A8-4052-83D5-1DF19AA1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E1CF2-44A8-4052-83D5-1DF19AA11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5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3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4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A4D5-2A32-4380-809A-BE1AD8EB5B6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33BE-0779-4744-9D4C-13B09575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D1AE5A6-A250-4CC0-9CF2-1FE11ECA62D8}"/>
              </a:ext>
            </a:extLst>
          </p:cNvPr>
          <p:cNvGrpSpPr/>
          <p:nvPr/>
        </p:nvGrpSpPr>
        <p:grpSpPr>
          <a:xfrm>
            <a:off x="534571" y="77947"/>
            <a:ext cx="7581402" cy="6509889"/>
            <a:chOff x="2203431" y="310918"/>
            <a:chExt cx="7581402" cy="70346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E28B0B-3B73-488B-B3EA-D1896F5EE5B1}"/>
                </a:ext>
              </a:extLst>
            </p:cNvPr>
            <p:cNvSpPr txBox="1"/>
            <p:nvPr/>
          </p:nvSpPr>
          <p:spPr>
            <a:xfrm>
              <a:off x="3311954" y="2216678"/>
              <a:ext cx="55681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L  O  R  D    H  O  B  O</a:t>
              </a:r>
              <a:r>
                <a:rPr lang="en-US" b="1" dirty="0">
                  <a:solidFill>
                    <a:srgbClr val="888888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    </a:t>
              </a:r>
              <a:r>
                <a:rPr lang="en-US" b="1" dirty="0">
                  <a:solidFill>
                    <a:srgbClr val="BF9000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B  R  E  W  I  N  G    C  o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4C39C3-FCDE-4BDB-A857-87525198E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4586"/>
            <a:stretch/>
          </p:blipFill>
          <p:spPr>
            <a:xfrm>
              <a:off x="3906249" y="2710215"/>
              <a:ext cx="4394575" cy="2601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42CC09-79ED-42B3-8745-1FDC84ADA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2" t="31650" r="531" b="30370"/>
            <a:stretch/>
          </p:blipFill>
          <p:spPr>
            <a:xfrm>
              <a:off x="2203431" y="310918"/>
              <a:ext cx="4221425" cy="912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22CEA2-6011-4CE9-AA2C-60F7EAFA2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753" t="18007" r="72835" b="72096"/>
            <a:stretch/>
          </p:blipFill>
          <p:spPr>
            <a:xfrm>
              <a:off x="7283777" y="377855"/>
              <a:ext cx="2501056" cy="9033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E074F5-6D8B-48AD-B96A-6A4F303C2058}"/>
                </a:ext>
              </a:extLst>
            </p:cNvPr>
            <p:cNvSpPr txBox="1"/>
            <p:nvPr/>
          </p:nvSpPr>
          <p:spPr>
            <a:xfrm>
              <a:off x="2601798" y="1480004"/>
              <a:ext cx="6956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Cordially invite you to the Joint Spring Fling at: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62BB3A-9155-4B5A-A279-8C12F027DFE5}"/>
                </a:ext>
              </a:extLst>
            </p:cNvPr>
            <p:cNvSpPr txBox="1"/>
            <p:nvPr/>
          </p:nvSpPr>
          <p:spPr>
            <a:xfrm>
              <a:off x="2387963" y="3436770"/>
              <a:ext cx="7352907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When: 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Tuesday, May 31, 2022 from 4:30-7:00 PM</a:t>
              </a:r>
            </a:p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What: 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Includes one ticket for Lord Hobo beer, wine or soft drink plus an assortment of Tap Room appetizers</a:t>
              </a:r>
              <a:b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Who: </a:t>
              </a:r>
              <a:b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XPX and AM&amp;AA Members: $45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Guests/Non-Members: $75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C07F93-8DF9-4D80-AF5D-A83DA1DCA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56" t="13884" r="93041" b="77182"/>
            <a:stretch/>
          </p:blipFill>
          <p:spPr>
            <a:xfrm>
              <a:off x="5513311" y="3056446"/>
              <a:ext cx="1102213" cy="1085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97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79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Scarito</dc:creator>
  <cp:lastModifiedBy>Evangelina Ellis</cp:lastModifiedBy>
  <cp:revision>6</cp:revision>
  <dcterms:created xsi:type="dcterms:W3CDTF">2021-10-25T15:16:31Z</dcterms:created>
  <dcterms:modified xsi:type="dcterms:W3CDTF">2022-04-05T21:56:41Z</dcterms:modified>
</cp:coreProperties>
</file>