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A13"/>
    <a:srgbClr val="002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DC549-3688-42A5-B996-79DEB3D7D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D3C8-D7B6-4367-AF5A-3155F32D6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AC74-E012-4738-A369-1FED9C486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0890-5641-463A-B086-2C5185E12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9649-2F81-4552-B294-3AA6F82EE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465E-D2A3-4D68-80EF-E0DB6F98B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7FC4-ABBF-412C-AD4E-7FAFF9A19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4F1-C35D-43FC-B175-1DA1A3689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49D-4C92-4559-B595-0DD035C05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8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4AD1-C71E-4A9E-924C-BD682FF07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4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6E2-FBAF-4EDD-BA6A-AD8A88112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3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697-E5AD-4132-B0B7-8EA2F2CB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2E182-F8DF-4EC5-A066-79D5B3CECA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XPX onl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1"/>
            <a:ext cx="152400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0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C9A1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438401"/>
            <a:ext cx="7772400" cy="1470025"/>
          </a:xfrm>
        </p:spPr>
        <p:txBody>
          <a:bodyPr anchor="ctr"/>
          <a:lstStyle/>
          <a:p>
            <a:r>
              <a:rPr lang="en-US" sz="4400" dirty="0"/>
              <a:t>Survey Results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91000"/>
            <a:ext cx="6400800" cy="1752600"/>
          </a:xfrm>
        </p:spPr>
        <p:txBody>
          <a:bodyPr/>
          <a:lstStyle/>
          <a:p>
            <a:r>
              <a:rPr lang="en-US" sz="3200" dirty="0"/>
              <a:t>XPX Emerging Professionals</a:t>
            </a:r>
          </a:p>
          <a:p>
            <a:r>
              <a:rPr lang="en-US" sz="3200" dirty="0"/>
              <a:t>January, 2021</a:t>
            </a:r>
          </a:p>
        </p:txBody>
      </p:sp>
      <p:pic>
        <p:nvPicPr>
          <p:cNvPr id="2052" name="Picture 4" descr="XPX 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259715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rms response chart. Question title: What would you be looking for in EP programming? (choose one). Number of responses: 29 responses.">
            <a:extLst>
              <a:ext uri="{FF2B5EF4-FFF2-40B4-BE49-F238E27FC236}">
                <a16:creationId xmlns:a16="http://schemas.microsoft.com/office/drawing/2014/main" id="{BACEBD07-D275-44F6-9878-26576A0EF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6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If you are interested in content for EP programming, what would you like to see as the primary focus? (choose one). Number of responses: 27 responses.">
            <a:extLst>
              <a:ext uri="{FF2B5EF4-FFF2-40B4-BE49-F238E27FC236}">
                <a16:creationId xmlns:a16="http://schemas.microsoft.com/office/drawing/2014/main" id="{0F9CB511-5E0F-4037-9DEB-514A3E10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If you are interested in networking, what is your preferred focus? (choose all that apply). Number of responses: 29 responses.">
            <a:extLst>
              <a:ext uri="{FF2B5EF4-FFF2-40B4-BE49-F238E27FC236}">
                <a16:creationId xmlns:a16="http://schemas.microsoft.com/office/drawing/2014/main" id="{B7DDAD25-F4A3-4A7E-B7A2-C48A72E8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Rate your preferred times of day for EP meetings. Number of responses: .">
            <a:extLst>
              <a:ext uri="{FF2B5EF4-FFF2-40B4-BE49-F238E27FC236}">
                <a16:creationId xmlns:a16="http://schemas.microsoft.com/office/drawing/2014/main" id="{41EB38EA-972B-46AD-8BDC-8177D0AC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12192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29FD-F542-4BBB-9DCB-F87304FA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Anything else we should have asked or you would like to suggest? How can XPX serve you as an emerging professional?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DA687-48BA-486D-8085-8EEB04181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plug and play marketing materials</a:t>
            </a:r>
          </a:p>
          <a:p>
            <a:r>
              <a:rPr lang="en-US" dirty="0"/>
              <a:t>Networking opportunities</a:t>
            </a:r>
          </a:p>
          <a:p>
            <a:r>
              <a:rPr lang="en-US" dirty="0"/>
              <a:t>I joined during COVID environment, so I have only known the virtual networking / Power of 5 sessions, which have been fantastic.</a:t>
            </a:r>
          </a:p>
          <a:p>
            <a:r>
              <a:rPr lang="en-US" dirty="0"/>
              <a:t>small group in person meetings maintaining social distance &amp; masks</a:t>
            </a:r>
          </a:p>
          <a:p>
            <a:r>
              <a:rPr lang="en-US" dirty="0"/>
              <a:t>I prefer virtual events.</a:t>
            </a:r>
          </a:p>
        </p:txBody>
      </p:sp>
    </p:spTree>
    <p:extLst>
      <p:ext uri="{BB962C8B-B14F-4D97-AF65-F5344CB8AC3E}">
        <p14:creationId xmlns:p14="http://schemas.microsoft.com/office/powerpoint/2010/main" val="77027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6F30-9464-4DA4-8042-1060376F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Committee Chairs/Members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E9D7-A144-4F5B-B6A0-E48D1379D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Chicago	Laura	</a:t>
            </a:r>
            <a:r>
              <a:rPr lang="en-US" dirty="0" err="1"/>
              <a:t>Liss</a:t>
            </a:r>
            <a:endParaRPr lang="en-US" dirty="0"/>
          </a:p>
          <a:p>
            <a:r>
              <a:rPr lang="en-US" dirty="0"/>
              <a:t>Chicago	Max	</a:t>
            </a:r>
            <a:r>
              <a:rPr lang="en-US" dirty="0" err="1"/>
              <a:t>Kopytko</a:t>
            </a:r>
            <a:endParaRPr lang="en-US" dirty="0"/>
          </a:p>
          <a:p>
            <a:r>
              <a:rPr lang="en-US" dirty="0"/>
              <a:t>Chicago	</a:t>
            </a:r>
            <a:r>
              <a:rPr lang="en-US" dirty="0" err="1"/>
              <a:t>Nermin</a:t>
            </a:r>
            <a:r>
              <a:rPr lang="en-US" dirty="0"/>
              <a:t>	</a:t>
            </a:r>
            <a:r>
              <a:rPr lang="en-US" dirty="0" err="1"/>
              <a:t>Avdic</a:t>
            </a:r>
            <a:endParaRPr lang="en-US" dirty="0"/>
          </a:p>
          <a:p>
            <a:r>
              <a:rPr lang="en-US" dirty="0"/>
              <a:t>DC Metro	Matthew	Haskin</a:t>
            </a:r>
          </a:p>
          <a:p>
            <a:r>
              <a:rPr lang="en-US" dirty="0"/>
              <a:t>Fairfield County	Anthony	Macaluso</a:t>
            </a:r>
          </a:p>
          <a:p>
            <a:r>
              <a:rPr lang="en-US" dirty="0"/>
              <a:t>Maryland	Erik	Moore</a:t>
            </a:r>
          </a:p>
          <a:p>
            <a:r>
              <a:rPr lang="en-US" dirty="0"/>
              <a:t>New Jersey	Marilyn	Garcia</a:t>
            </a:r>
          </a:p>
          <a:p>
            <a:r>
              <a:rPr lang="en-US" dirty="0"/>
              <a:t>New York	Allie	Flood</a:t>
            </a:r>
          </a:p>
          <a:p>
            <a:r>
              <a:rPr lang="en-US" dirty="0"/>
              <a:t>New York	Kevin	</a:t>
            </a:r>
            <a:r>
              <a:rPr lang="en-US" dirty="0" err="1"/>
              <a:t>Kettell</a:t>
            </a:r>
            <a:endParaRPr lang="en-US" dirty="0"/>
          </a:p>
          <a:p>
            <a:r>
              <a:rPr lang="en-US" dirty="0"/>
              <a:t>Philadelphia	John	Mesko</a:t>
            </a:r>
          </a:p>
          <a:p>
            <a:r>
              <a:rPr lang="en-US" dirty="0"/>
              <a:t>Philadelphia	Theodore	</a:t>
            </a:r>
            <a:r>
              <a:rPr lang="en-US" dirty="0" err="1"/>
              <a:t>Passyn</a:t>
            </a:r>
            <a:endParaRPr lang="en-US" dirty="0"/>
          </a:p>
          <a:p>
            <a:r>
              <a:rPr lang="en-US" dirty="0"/>
              <a:t>New England	Leland	</a:t>
            </a:r>
            <a:r>
              <a:rPr lang="en-US" dirty="0" err="1"/>
              <a:t>Mindnich</a:t>
            </a:r>
            <a:endParaRPr lang="en-US" dirty="0"/>
          </a:p>
          <a:p>
            <a:r>
              <a:rPr lang="en-US" dirty="0"/>
              <a:t>New England 	Jeff 	</a:t>
            </a:r>
            <a:r>
              <a:rPr lang="en-US" dirty="0" err="1"/>
              <a:t>Rolke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9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E7A96-10E7-4340-B074-84FC9AF2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volunteers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E0585-C084-402C-913E-BC3AA402B2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Large	Karin Foster</a:t>
            </a:r>
          </a:p>
          <a:p>
            <a:r>
              <a:rPr lang="en-US" dirty="0"/>
              <a:t>Atlanta	</a:t>
            </a:r>
            <a:r>
              <a:rPr lang="en-US" dirty="0" err="1"/>
              <a:t>Roxann</a:t>
            </a:r>
            <a:r>
              <a:rPr lang="en-US" dirty="0"/>
              <a:t> Smithers</a:t>
            </a:r>
          </a:p>
          <a:p>
            <a:r>
              <a:rPr lang="en-US" dirty="0"/>
              <a:t>Atlanta	Greg Harper</a:t>
            </a:r>
          </a:p>
          <a:p>
            <a:r>
              <a:rPr lang="en-US" dirty="0"/>
              <a:t>Chicago	Luke Rossi</a:t>
            </a:r>
          </a:p>
          <a:p>
            <a:r>
              <a:rPr lang="en-US" dirty="0"/>
              <a:t>Hartford	David </a:t>
            </a:r>
            <a:r>
              <a:rPr lang="en-US" dirty="0" err="1"/>
              <a:t>Fasi</a:t>
            </a:r>
            <a:endParaRPr lang="en-US" dirty="0"/>
          </a:p>
          <a:p>
            <a:r>
              <a:rPr lang="en-US" dirty="0"/>
              <a:t>Hartford, CT  Xavier Lederer</a:t>
            </a:r>
          </a:p>
          <a:p>
            <a:r>
              <a:rPr lang="en-US" dirty="0"/>
              <a:t>Maryland	Alan Alfano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7386A8-6D80-45F1-836B-D47C6CCEBE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York	Matt Foreman</a:t>
            </a:r>
          </a:p>
          <a:p>
            <a:r>
              <a:rPr lang="en-US" dirty="0"/>
              <a:t>New York	Jonathan Sirota</a:t>
            </a:r>
          </a:p>
          <a:p>
            <a:r>
              <a:rPr lang="en-US" dirty="0"/>
              <a:t>San Antonio Lisa </a:t>
            </a:r>
            <a:r>
              <a:rPr lang="en-US" dirty="0" err="1"/>
              <a:t>Mochel</a:t>
            </a:r>
            <a:endParaRPr lang="en-US" dirty="0"/>
          </a:p>
          <a:p>
            <a:r>
              <a:rPr lang="en-US" dirty="0"/>
              <a:t>Tri State - based in NJ,  Jonathan Bookbinder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032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3489</TotalTime>
  <Words>211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Default Design</vt:lpstr>
      <vt:lpstr>Survey Results</vt:lpstr>
      <vt:lpstr>PowerPoint Presentation</vt:lpstr>
      <vt:lpstr>PowerPoint Presentation</vt:lpstr>
      <vt:lpstr>PowerPoint Presentation</vt:lpstr>
      <vt:lpstr>PowerPoint Presentation</vt:lpstr>
      <vt:lpstr>Anything else we should have asked or you would like to suggest? How can XPX serve you as an emerging professional? </vt:lpstr>
      <vt:lpstr>Existing Committee Chairs/Members</vt:lpstr>
      <vt:lpstr>New volunteers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</dc:title>
  <dc:creator>Oleksak Family</dc:creator>
  <cp:lastModifiedBy>Mary Adams</cp:lastModifiedBy>
  <cp:revision>47</cp:revision>
  <cp:lastPrinted>2014-04-30T21:06:24Z</cp:lastPrinted>
  <dcterms:created xsi:type="dcterms:W3CDTF">2013-04-22T19:39:44Z</dcterms:created>
  <dcterms:modified xsi:type="dcterms:W3CDTF">2021-01-20T21:40:37Z</dcterms:modified>
</cp:coreProperties>
</file>